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0140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62" y="2276872"/>
            <a:ext cx="2574220" cy="37443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987824" y="2686268"/>
            <a:ext cx="59046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    </a:t>
            </a:r>
            <a:r>
              <a:rPr lang="zh-CN" altLang="zh-CN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范敏</a:t>
            </a:r>
            <a:r>
              <a:rPr lang="zh-CN" altLang="en-US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</a:t>
            </a:r>
            <a:r>
              <a:rPr lang="zh-CN" altLang="zh-CN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生命</a:t>
            </a:r>
            <a:r>
              <a:rPr lang="zh-CN" altLang="zh-CN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科学</a:t>
            </a:r>
            <a:r>
              <a:rPr lang="zh-CN" altLang="zh-CN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学院</a:t>
            </a:r>
            <a:r>
              <a:rPr lang="zh-CN" altLang="en-US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</a:t>
            </a:r>
            <a:r>
              <a:rPr lang="en-US" altLang="zh-CN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2010</a:t>
            </a:r>
            <a:r>
              <a:rPr lang="zh-CN" altLang="zh-CN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级生物科学一班团支部</a:t>
            </a:r>
            <a:r>
              <a:rPr lang="zh-CN" altLang="zh-CN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书记</a:t>
            </a:r>
            <a:r>
              <a:rPr lang="zh-CN" altLang="en-US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3200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en-US" altLang="zh-CN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   </a:t>
            </a:r>
            <a:r>
              <a:rPr lang="zh-CN" altLang="zh-CN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被</a:t>
            </a:r>
            <a:r>
              <a:rPr lang="zh-CN" altLang="zh-CN" sz="32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“</a:t>
            </a:r>
            <a:r>
              <a:rPr lang="zh-CN" altLang="zh-CN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清华大学</a:t>
            </a:r>
            <a:r>
              <a:rPr lang="zh-CN" altLang="zh-CN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”</a:t>
            </a:r>
            <a:r>
              <a:rPr lang="zh-CN" altLang="zh-CN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提前</a:t>
            </a:r>
            <a:r>
              <a:rPr lang="zh-CN" altLang="zh-CN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录取为</a:t>
            </a:r>
            <a:r>
              <a:rPr lang="en-US" altLang="zh-CN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2014</a:t>
            </a:r>
            <a:r>
              <a:rPr lang="zh-CN" altLang="zh-CN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届博士</a:t>
            </a:r>
            <a:r>
              <a:rPr lang="zh-CN" altLang="zh-CN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研究生</a:t>
            </a:r>
            <a:endParaRPr lang="en-US" altLang="zh-CN" sz="3200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en-US" altLang="zh-CN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   </a:t>
            </a:r>
            <a:r>
              <a:rPr lang="zh-CN" altLang="zh-CN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被</a:t>
            </a:r>
            <a:r>
              <a:rPr lang="zh-CN" altLang="zh-CN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“</a:t>
            </a:r>
            <a:r>
              <a:rPr lang="zh-CN" altLang="zh-CN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中科院</a:t>
            </a:r>
            <a:r>
              <a:rPr lang="zh-CN" altLang="zh-CN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上海生化</a:t>
            </a:r>
            <a:r>
              <a:rPr lang="zh-CN" altLang="zh-CN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所</a:t>
            </a:r>
            <a:r>
              <a:rPr lang="zh-CN" altLang="zh-CN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”</a:t>
            </a:r>
            <a:r>
              <a:rPr lang="zh-CN" altLang="zh-CN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提前</a:t>
            </a:r>
            <a:r>
              <a:rPr lang="zh-CN" altLang="zh-CN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拟录取为硕士研究生</a:t>
            </a:r>
            <a:r>
              <a:rPr lang="zh-CN" altLang="zh-CN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zh-CN" altLang="zh-CN" sz="3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80397" y="548680"/>
            <a:ext cx="5383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5400" b="1" dirty="0">
                <a:effectLst>
                  <a:glow rad="673100">
                    <a:schemeClr val="bg1">
                      <a:alpha val="54000"/>
                    </a:schemeClr>
                  </a:glow>
                </a:effectLst>
              </a:rPr>
              <a:t>4</a:t>
            </a:r>
            <a:r>
              <a:rPr lang="zh-CN" altLang="en-US" sz="5400" b="1" dirty="0">
                <a:effectLst>
                  <a:glow rad="673100">
                    <a:schemeClr val="bg1">
                      <a:alpha val="54000"/>
                    </a:schemeClr>
                  </a:glow>
                </a:effectLst>
              </a:rPr>
              <a:t>号候选人：</a:t>
            </a:r>
            <a:r>
              <a:rPr lang="zh-CN" altLang="en-US" sz="5400" b="1" dirty="0" smtClean="0">
                <a:effectLst>
                  <a:glow rad="673100">
                    <a:schemeClr val="bg1">
                      <a:alpha val="54000"/>
                    </a:schemeClr>
                  </a:glow>
                </a:effectLst>
              </a:rPr>
              <a:t>范敏</a:t>
            </a:r>
          </a:p>
        </p:txBody>
      </p:sp>
    </p:spTree>
    <p:extLst>
      <p:ext uri="{BB962C8B-B14F-4D97-AF65-F5344CB8AC3E}">
        <p14:creationId xmlns:p14="http://schemas.microsoft.com/office/powerpoint/2010/main" val="358279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01407"/>
          </a:xfrm>
          <a:prstGeom prst="rect">
            <a:avLst/>
          </a:prstGeom>
        </p:spPr>
      </p:pic>
      <p:sp>
        <p:nvSpPr>
          <p:cNvPr id="27" name="流程图: 可选过程 26"/>
          <p:cNvSpPr/>
          <p:nvPr/>
        </p:nvSpPr>
        <p:spPr>
          <a:xfrm>
            <a:off x="2051720" y="1887804"/>
            <a:ext cx="5112568" cy="4738478"/>
          </a:xfrm>
          <a:prstGeom prst="flowChartAlternateProcess">
            <a:avLst/>
          </a:prstGeom>
          <a:solidFill>
            <a:schemeClr val="bg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3612250" y="2110324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专业成绩</a:t>
            </a:r>
            <a:endParaRPr lang="zh-CN" altLang="en-US" sz="36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3835826" y="2972680"/>
            <a:ext cx="1584176" cy="108011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大一</a:t>
            </a:r>
            <a:r>
              <a:rPr lang="zh-CN" altLang="zh-CN" sz="36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第</a:t>
            </a:r>
            <a:r>
              <a:rPr lang="en-US" altLang="zh-CN" sz="36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15</a:t>
            </a:r>
            <a:r>
              <a:rPr lang="zh-CN" altLang="zh-CN" sz="3600" dirty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名</a:t>
            </a:r>
            <a:endParaRPr lang="zh-CN" altLang="en-US" sz="3600" dirty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3151716" y="5204927"/>
            <a:ext cx="2952396" cy="10801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大</a:t>
            </a:r>
            <a:r>
              <a:rPr lang="zh-CN" altLang="en-US" sz="36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二、大三</a:t>
            </a:r>
            <a:endParaRPr lang="en-US" altLang="zh-CN" sz="3600" dirty="0" smtClean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algn="ctr"/>
            <a:r>
              <a:rPr lang="zh-CN" altLang="zh-CN" sz="36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第</a:t>
            </a:r>
            <a:r>
              <a:rPr lang="en-US" altLang="zh-CN" sz="36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</a:t>
            </a:r>
            <a:r>
              <a:rPr lang="zh-CN" altLang="zh-CN" sz="36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名</a:t>
            </a:r>
            <a:endParaRPr lang="zh-CN" altLang="en-US" sz="3600" dirty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6" name="下箭头 15"/>
          <p:cNvSpPr/>
          <p:nvPr/>
        </p:nvSpPr>
        <p:spPr>
          <a:xfrm>
            <a:off x="4383627" y="4292465"/>
            <a:ext cx="488573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80397" y="548680"/>
            <a:ext cx="5383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5400" b="1" dirty="0">
                <a:effectLst>
                  <a:glow rad="673100">
                    <a:schemeClr val="bg1">
                      <a:alpha val="54000"/>
                    </a:schemeClr>
                  </a:glow>
                </a:effectLst>
              </a:rPr>
              <a:t>4</a:t>
            </a:r>
            <a:r>
              <a:rPr lang="zh-CN" altLang="en-US" sz="5400" b="1" dirty="0">
                <a:effectLst>
                  <a:glow rad="673100">
                    <a:schemeClr val="bg1">
                      <a:alpha val="54000"/>
                    </a:schemeClr>
                  </a:glow>
                </a:effectLst>
              </a:rPr>
              <a:t>号候选人：</a:t>
            </a:r>
            <a:r>
              <a:rPr lang="zh-CN" altLang="en-US" sz="5400" b="1" dirty="0" smtClean="0">
                <a:effectLst>
                  <a:glow rad="673100">
                    <a:schemeClr val="bg1">
                      <a:alpha val="54000"/>
                    </a:schemeClr>
                  </a:glow>
                </a:effectLst>
              </a:rPr>
              <a:t>范敏</a:t>
            </a:r>
          </a:p>
        </p:txBody>
      </p:sp>
    </p:spTree>
    <p:extLst>
      <p:ext uri="{BB962C8B-B14F-4D97-AF65-F5344CB8AC3E}">
        <p14:creationId xmlns:p14="http://schemas.microsoft.com/office/powerpoint/2010/main" val="26213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0140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556337" y="2048898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英语成绩</a:t>
            </a:r>
            <a:endParaRPr lang="zh-CN" altLang="en-US" sz="36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2848739" y="2911254"/>
            <a:ext cx="1584176" cy="10801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四级</a:t>
            </a:r>
            <a:endParaRPr lang="en-US" altLang="zh-CN" sz="3600" dirty="0" smtClean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algn="ctr"/>
            <a:r>
              <a:rPr lang="en-US" altLang="zh-CN" sz="36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635</a:t>
            </a:r>
            <a:endParaRPr lang="zh-CN" altLang="en-US" sz="3600" dirty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4828993" y="2924944"/>
            <a:ext cx="1584176" cy="10801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六</a:t>
            </a:r>
            <a:r>
              <a:rPr lang="zh-CN" altLang="en-US" sz="36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级</a:t>
            </a:r>
            <a:endParaRPr lang="en-US" altLang="zh-CN" sz="3600" dirty="0" smtClean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algn="ctr"/>
            <a:r>
              <a:rPr lang="en-US" altLang="zh-CN" sz="36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592</a:t>
            </a:r>
            <a:endParaRPr lang="zh-CN" altLang="en-US" sz="3600" dirty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61924" y="4216732"/>
            <a:ext cx="6750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“全国大学生英语竞赛</a:t>
            </a:r>
            <a:r>
              <a:rPr lang="zh-CN" altLang="zh-CN" sz="32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”国家二等奖</a:t>
            </a:r>
            <a:endParaRPr lang="zh-CN" altLang="en-US" sz="32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14023" y="5122338"/>
            <a:ext cx="686117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山东省科技外语大赛“学校第</a:t>
            </a:r>
            <a:r>
              <a:rPr lang="en-US" altLang="zh-CN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1</a:t>
            </a:r>
            <a:r>
              <a:rPr lang="zh-CN" altLang="zh-CN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名”</a:t>
            </a:r>
            <a:r>
              <a:rPr lang="zh-CN" altLang="zh-CN" sz="32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，</a:t>
            </a:r>
            <a:endParaRPr lang="en-US" altLang="zh-CN" sz="3200" dirty="0" smtClean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zh-CN" sz="32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并</a:t>
            </a:r>
            <a:r>
              <a:rPr lang="zh-CN" altLang="zh-CN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代表学校参加省赛。</a:t>
            </a:r>
            <a:endParaRPr lang="zh-CN" altLang="en-US" sz="32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80397" y="548680"/>
            <a:ext cx="5383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5400" b="1" dirty="0">
                <a:effectLst>
                  <a:glow rad="673100">
                    <a:schemeClr val="bg1">
                      <a:alpha val="54000"/>
                    </a:schemeClr>
                  </a:glow>
                </a:effectLst>
              </a:rPr>
              <a:t>4</a:t>
            </a:r>
            <a:r>
              <a:rPr lang="zh-CN" altLang="en-US" sz="5400" b="1" dirty="0">
                <a:effectLst>
                  <a:glow rad="673100">
                    <a:schemeClr val="bg1">
                      <a:alpha val="54000"/>
                    </a:schemeClr>
                  </a:glow>
                </a:effectLst>
              </a:rPr>
              <a:t>号候选人：</a:t>
            </a:r>
            <a:r>
              <a:rPr lang="zh-CN" altLang="en-US" sz="5400" b="1" dirty="0" smtClean="0">
                <a:effectLst>
                  <a:glow rad="673100">
                    <a:schemeClr val="bg1">
                      <a:alpha val="54000"/>
                    </a:schemeClr>
                  </a:glow>
                </a:effectLst>
              </a:rPr>
              <a:t>范敏</a:t>
            </a:r>
          </a:p>
        </p:txBody>
      </p:sp>
    </p:spTree>
    <p:extLst>
      <p:ext uri="{BB962C8B-B14F-4D97-AF65-F5344CB8AC3E}">
        <p14:creationId xmlns:p14="http://schemas.microsoft.com/office/powerpoint/2010/main" val="26213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01407"/>
          </a:xfrm>
          <a:prstGeom prst="rect">
            <a:avLst/>
          </a:prstGeom>
        </p:spPr>
      </p:pic>
      <p:sp>
        <p:nvSpPr>
          <p:cNvPr id="10" name="流程图: 可选过程 9"/>
          <p:cNvSpPr/>
          <p:nvPr/>
        </p:nvSpPr>
        <p:spPr>
          <a:xfrm>
            <a:off x="908819" y="4751747"/>
            <a:ext cx="7326360" cy="1778710"/>
          </a:xfrm>
          <a:prstGeom prst="flowChartAlternateProcess">
            <a:avLst/>
          </a:prstGeom>
          <a:solidFill>
            <a:schemeClr val="bg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1187624" y="4948605"/>
            <a:ext cx="6840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“山东省</a:t>
            </a:r>
            <a:r>
              <a:rPr lang="zh-CN" altLang="zh-CN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大学生生物化学实验技能</a:t>
            </a:r>
            <a:r>
              <a:rPr lang="zh-CN" altLang="zh-CN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大赛</a:t>
            </a: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zh-CN" altLang="zh-CN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，</a:t>
            </a:r>
            <a:endParaRPr lang="en-US" altLang="zh-CN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</a:t>
            </a:r>
            <a:r>
              <a:rPr lang="zh-CN" altLang="zh-CN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最佳实验设计奖</a:t>
            </a:r>
            <a:endParaRPr lang="zh-CN" altLang="en-US" sz="2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" name="流程图: 可选过程 5"/>
          <p:cNvSpPr/>
          <p:nvPr/>
        </p:nvSpPr>
        <p:spPr>
          <a:xfrm>
            <a:off x="908820" y="2564904"/>
            <a:ext cx="7326360" cy="1778710"/>
          </a:xfrm>
          <a:prstGeom prst="flowChartAlternateProcess">
            <a:avLst/>
          </a:prstGeom>
          <a:solidFill>
            <a:schemeClr val="bg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427549" y="2377043"/>
            <a:ext cx="628890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zh-CN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进入“作物生物学</a:t>
            </a: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zh-CN" altLang="zh-CN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国家</a:t>
            </a:r>
            <a:r>
              <a:rPr lang="zh-CN" altLang="zh-CN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重点</a:t>
            </a:r>
            <a:r>
              <a:rPr lang="zh-CN" altLang="zh-CN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实验室，</a:t>
            </a:r>
            <a:endParaRPr lang="en-US" altLang="zh-CN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zh-CN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实习</a:t>
            </a:r>
            <a:r>
              <a:rPr lang="zh-CN" altLang="zh-CN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了近</a:t>
            </a:r>
            <a:r>
              <a:rPr lang="en-US" altLang="zh-CN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zh-CN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年的时间</a:t>
            </a:r>
            <a:endParaRPr lang="zh-CN" altLang="en-US" sz="2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80397" y="548680"/>
            <a:ext cx="5383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5400" b="1" dirty="0">
                <a:effectLst>
                  <a:glow rad="673100">
                    <a:schemeClr val="bg1">
                      <a:alpha val="54000"/>
                    </a:schemeClr>
                  </a:glow>
                </a:effectLst>
              </a:rPr>
              <a:t>4</a:t>
            </a:r>
            <a:r>
              <a:rPr lang="zh-CN" altLang="en-US" sz="5400" b="1" dirty="0">
                <a:effectLst>
                  <a:glow rad="673100">
                    <a:schemeClr val="bg1">
                      <a:alpha val="54000"/>
                    </a:schemeClr>
                  </a:glow>
                </a:effectLst>
              </a:rPr>
              <a:t>号候选人：</a:t>
            </a:r>
            <a:r>
              <a:rPr lang="zh-CN" altLang="en-US" sz="5400" b="1" dirty="0" smtClean="0">
                <a:effectLst>
                  <a:glow rad="673100">
                    <a:schemeClr val="bg1">
                      <a:alpha val="54000"/>
                    </a:schemeClr>
                  </a:glow>
                </a:effectLst>
              </a:rPr>
              <a:t>范敏</a:t>
            </a:r>
          </a:p>
        </p:txBody>
      </p:sp>
    </p:spTree>
    <p:extLst>
      <p:ext uri="{BB962C8B-B14F-4D97-AF65-F5344CB8AC3E}">
        <p14:creationId xmlns:p14="http://schemas.microsoft.com/office/powerpoint/2010/main" val="26213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0140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5139" y="2217022"/>
            <a:ext cx="81481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清华大学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提前</a:t>
            </a:r>
            <a:r>
              <a:rPr lang="zh-CN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录取为</a:t>
            </a:r>
            <a:r>
              <a:rPr lang="en-US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2014</a:t>
            </a:r>
            <a:r>
              <a:rPr lang="zh-CN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届博士</a:t>
            </a:r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研究生</a:t>
            </a:r>
            <a:endParaRPr lang="en-US" altLang="zh-CN" sz="24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24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中科院</a:t>
            </a:r>
            <a:r>
              <a:rPr lang="zh-CN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上海生化</a:t>
            </a:r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所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提前</a:t>
            </a:r>
            <a:r>
              <a:rPr lang="zh-CN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拟录取为硕士</a:t>
            </a:r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研究生</a:t>
            </a:r>
            <a:endParaRPr lang="zh-CN" altLang="zh-CN" sz="24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 </a:t>
            </a:r>
          </a:p>
          <a:p>
            <a:r>
              <a:rPr lang="en-US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</a:t>
            </a:r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大</a:t>
            </a:r>
            <a:r>
              <a:rPr lang="zh-CN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二大三学年连续两年专业第</a:t>
            </a:r>
            <a:r>
              <a:rPr lang="en-US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名</a:t>
            </a:r>
            <a:endParaRPr lang="en-US" altLang="zh-CN" sz="24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24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全国大学生英语竞赛</a:t>
            </a:r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”国家二等奖</a:t>
            </a:r>
            <a:endParaRPr lang="en-US" altLang="zh-CN" sz="24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24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山东省</a:t>
            </a:r>
            <a:r>
              <a:rPr lang="zh-CN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科技外语</a:t>
            </a:r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大赛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学校</a:t>
            </a:r>
            <a:r>
              <a:rPr lang="zh-CN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第</a:t>
            </a:r>
            <a:r>
              <a:rPr lang="en-US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名，</a:t>
            </a:r>
            <a:r>
              <a:rPr lang="zh-CN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并代表学校参加省</a:t>
            </a:r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赛</a:t>
            </a:r>
            <a:endParaRPr lang="zh-CN" altLang="zh-CN" sz="24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 </a:t>
            </a:r>
            <a:endParaRPr lang="zh-CN" altLang="zh-CN" sz="24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山东省</a:t>
            </a:r>
            <a:r>
              <a:rPr lang="zh-CN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大学生生物化学实验技能</a:t>
            </a:r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大赛</a:t>
            </a:r>
            <a:r>
              <a:rPr lang="en-US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最佳实验设计奖</a:t>
            </a:r>
            <a:endParaRPr lang="zh-CN" altLang="zh-CN" sz="24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sz="24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397" y="548680"/>
            <a:ext cx="5383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5400" b="1" dirty="0">
                <a:effectLst>
                  <a:glow rad="673100">
                    <a:schemeClr val="bg1">
                      <a:alpha val="54000"/>
                    </a:schemeClr>
                  </a:glow>
                </a:effectLst>
              </a:rPr>
              <a:t>4</a:t>
            </a:r>
            <a:r>
              <a:rPr lang="zh-CN" altLang="en-US" sz="5400" b="1" dirty="0">
                <a:effectLst>
                  <a:glow rad="673100">
                    <a:schemeClr val="bg1">
                      <a:alpha val="54000"/>
                    </a:schemeClr>
                  </a:glow>
                </a:effectLst>
              </a:rPr>
              <a:t>号候选人：</a:t>
            </a:r>
            <a:r>
              <a:rPr lang="zh-CN" altLang="en-US" sz="5400" b="1" dirty="0" smtClean="0">
                <a:effectLst>
                  <a:glow rad="673100">
                    <a:schemeClr val="bg1">
                      <a:alpha val="54000"/>
                    </a:schemeClr>
                  </a:glow>
                </a:effectLst>
              </a:rPr>
              <a:t>范敏</a:t>
            </a:r>
          </a:p>
        </p:txBody>
      </p:sp>
    </p:spTree>
    <p:extLst>
      <p:ext uri="{BB962C8B-B14F-4D97-AF65-F5344CB8AC3E}">
        <p14:creationId xmlns:p14="http://schemas.microsoft.com/office/powerpoint/2010/main" val="304702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0140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99952" y="2780928"/>
            <a:ext cx="634981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我们</a:t>
            </a:r>
            <a:r>
              <a:rPr lang="zh-CN" altLang="en-US" sz="8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都可以！</a:t>
            </a:r>
            <a:endParaRPr lang="en-US" altLang="zh-CN" sz="80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ctr"/>
            <a:r>
              <a:rPr lang="zh-CN" altLang="en-US" sz="8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加油！</a:t>
            </a:r>
            <a:endParaRPr lang="zh-CN" altLang="en-US" sz="8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397" y="548680"/>
            <a:ext cx="5383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5400" b="1" dirty="0">
                <a:effectLst>
                  <a:glow rad="673100">
                    <a:schemeClr val="bg1">
                      <a:alpha val="54000"/>
                    </a:schemeClr>
                  </a:glow>
                </a:effectLst>
              </a:rPr>
              <a:t>4</a:t>
            </a:r>
            <a:r>
              <a:rPr lang="zh-CN" altLang="en-US" sz="5400" b="1" dirty="0">
                <a:effectLst>
                  <a:glow rad="673100">
                    <a:schemeClr val="bg1">
                      <a:alpha val="54000"/>
                    </a:schemeClr>
                  </a:glow>
                </a:effectLst>
              </a:rPr>
              <a:t>号候选人：</a:t>
            </a:r>
            <a:r>
              <a:rPr lang="zh-CN" altLang="en-US" sz="5400" b="1" dirty="0" smtClean="0">
                <a:effectLst>
                  <a:glow rad="673100">
                    <a:schemeClr val="bg1">
                      <a:alpha val="54000"/>
                    </a:schemeClr>
                  </a:glow>
                </a:effectLst>
              </a:rPr>
              <a:t>范敏</a:t>
            </a:r>
          </a:p>
        </p:txBody>
      </p:sp>
    </p:spTree>
    <p:extLst>
      <p:ext uri="{BB962C8B-B14F-4D97-AF65-F5344CB8AC3E}">
        <p14:creationId xmlns:p14="http://schemas.microsoft.com/office/powerpoint/2010/main" val="177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169</Words>
  <Application>Microsoft Office PowerPoint</Application>
  <PresentationFormat>全屏显示(4:3)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</dc:creator>
  <cp:lastModifiedBy>lenov</cp:lastModifiedBy>
  <cp:revision>21</cp:revision>
  <dcterms:created xsi:type="dcterms:W3CDTF">2013-12-05T04:53:59Z</dcterms:created>
  <dcterms:modified xsi:type="dcterms:W3CDTF">2013-12-05T06:14:26Z</dcterms:modified>
</cp:coreProperties>
</file>